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9" autoAdjust="0"/>
    <p:restoredTop sz="94660"/>
  </p:normalViewPr>
  <p:slideViewPr>
    <p:cSldViewPr snapToGrid="0">
      <p:cViewPr>
        <p:scale>
          <a:sx n="85" d="100"/>
          <a:sy n="85" d="100"/>
        </p:scale>
        <p:origin x="72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9562-E82F-4EAC-8F5A-34D821AF1075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1FE9143-13CB-4D56-B676-33D7A63ECDD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895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9562-E82F-4EAC-8F5A-34D821AF1075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143-13CB-4D56-B676-33D7A63ECDD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775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9562-E82F-4EAC-8F5A-34D821AF1075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143-13CB-4D56-B676-33D7A63ECDD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239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9562-E82F-4EAC-8F5A-34D821AF1075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143-13CB-4D56-B676-33D7A63ECDD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752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9562-E82F-4EAC-8F5A-34D821AF1075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143-13CB-4D56-B676-33D7A63ECDD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030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9562-E82F-4EAC-8F5A-34D821AF1075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143-13CB-4D56-B676-33D7A63ECDD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768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9562-E82F-4EAC-8F5A-34D821AF1075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143-13CB-4D56-B676-33D7A63ECDD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146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9562-E82F-4EAC-8F5A-34D821AF1075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143-13CB-4D56-B676-33D7A63ECDD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468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9562-E82F-4EAC-8F5A-34D821AF1075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143-13CB-4D56-B676-33D7A63EC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730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9562-E82F-4EAC-8F5A-34D821AF1075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143-13CB-4D56-B676-33D7A63ECDD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5407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AD989562-E82F-4EAC-8F5A-34D821AF1075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9143-13CB-4D56-B676-33D7A63ECDD0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220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89562-E82F-4EAC-8F5A-34D821AF1075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1FE9143-13CB-4D56-B676-33D7A63ECDD0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281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A841E-69B5-4918-AA2B-403BBA7B2C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449" y="802298"/>
            <a:ext cx="10762938" cy="2541431"/>
          </a:xfrm>
        </p:spPr>
        <p:txBody>
          <a:bodyPr>
            <a:normAutofit/>
          </a:bodyPr>
          <a:lstStyle/>
          <a:p>
            <a:pPr algn="ctr"/>
            <a:r>
              <a:rPr lang="en-US" sz="3500" dirty="0">
                <a:latin typeface="Arial Black" panose="020B0A04020102020204" pitchFamily="34" charset="0"/>
              </a:rPr>
              <a:t>INTRODUCTION TO TIME COMPLEXITY AND SPACE COMPLEXITY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C906EE9-9A16-4EA7-9ED0-DF1E7FEFAB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38241" y="4422098"/>
            <a:ext cx="4853759" cy="1482637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>
                <a:solidFill>
                  <a:schemeClr val="tx1"/>
                </a:solidFill>
                <a:latin typeface="Arial Black" panose="020B0A04020102020204" pitchFamily="34" charset="0"/>
              </a:rPr>
              <a:t>Manisha Koranga</a:t>
            </a:r>
          </a:p>
          <a:p>
            <a:r>
              <a:rPr lang="en-US" b="1" dirty="0">
                <a:solidFill>
                  <a:schemeClr val="tx1"/>
                </a:solidFill>
                <a:latin typeface="Arial Black" panose="020B0A04020102020204" pitchFamily="34" charset="0"/>
              </a:rPr>
              <a:t>Assistant Professor</a:t>
            </a:r>
          </a:p>
          <a:p>
            <a:r>
              <a:rPr lang="en-US" b="1" dirty="0">
                <a:solidFill>
                  <a:schemeClr val="tx1"/>
                </a:solidFill>
                <a:latin typeface="Arial Black" panose="020B0A04020102020204" pitchFamily="34" charset="0"/>
              </a:rPr>
              <a:t>CSE Department</a:t>
            </a:r>
          </a:p>
          <a:p>
            <a:r>
              <a:rPr lang="en-US" b="1" dirty="0">
                <a:solidFill>
                  <a:schemeClr val="tx1"/>
                </a:solidFill>
                <a:latin typeface="Arial Black" panose="020B0A04020102020204" pitchFamily="34" charset="0"/>
              </a:rPr>
              <a:t>Graphic Era Hill University, Haldwani</a:t>
            </a:r>
          </a:p>
        </p:txBody>
      </p:sp>
    </p:spTree>
    <p:extLst>
      <p:ext uri="{BB962C8B-B14F-4D97-AF65-F5344CB8AC3E}">
        <p14:creationId xmlns:p14="http://schemas.microsoft.com/office/powerpoint/2010/main" val="403435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72E8B-4E0A-4219-8346-4B3FAB4DB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  <a:cs typeface="Arial" panose="020B0604020202020204" pitchFamily="34" charset="0"/>
              </a:rPr>
              <a:t>TYPES OF SPACE COMPLEXITY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BC591A-CE17-4DE7-9918-52ED080EF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4066" y="1671403"/>
            <a:ext cx="10298242" cy="4459574"/>
          </a:xfrm>
        </p:spPr>
      </p:pic>
    </p:spTree>
    <p:extLst>
      <p:ext uri="{BB962C8B-B14F-4D97-AF65-F5344CB8AC3E}">
        <p14:creationId xmlns:p14="http://schemas.microsoft.com/office/powerpoint/2010/main" val="3236354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94602-C8A8-47DD-B6E4-9CC989819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78" y="0"/>
            <a:ext cx="9520158" cy="104923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OTHER TYPES OF SPACE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7CDAEA2-17FC-421E-9F11-6B6B142827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696" y="1566472"/>
            <a:ext cx="10532386" cy="4504543"/>
          </a:xfrm>
        </p:spPr>
      </p:pic>
    </p:spTree>
    <p:extLst>
      <p:ext uri="{BB962C8B-B14F-4D97-AF65-F5344CB8AC3E}">
        <p14:creationId xmlns:p14="http://schemas.microsoft.com/office/powerpoint/2010/main" val="3839443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75D5D-EABD-40E5-A15C-FBDF68401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17" y="279901"/>
            <a:ext cx="9520158" cy="104923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  <a:cs typeface="Arial" panose="020B0604020202020204" pitchFamily="34" charset="0"/>
              </a:rPr>
              <a:t>EXAMPLE OF SPACE COMPLEXITY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72A598-9CF5-470A-8A70-A8CF769344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617" y="1006848"/>
            <a:ext cx="10577435" cy="222800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54464E-70DE-4DA6-B7F0-2792A3DE5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617" y="3234852"/>
            <a:ext cx="9868525" cy="286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81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EFA9D-5577-4A40-B914-3AF8083AA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264873"/>
            <a:ext cx="9520158" cy="104923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COURSE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104B2-FE31-4D6D-9F76-48992044B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2112" y="1438611"/>
            <a:ext cx="9520158" cy="3450613"/>
          </a:xfrm>
        </p:spPr>
        <p:txBody>
          <a:bodyPr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Criteria for Measurement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Time Complexity of an algorithm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Compile and Rum time Complexity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Types of Time Complexity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Standard Analysis Techniques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 of Time Complexity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Space Complexity of an algorithm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Types of Space Complexity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 of Space Complexity</a:t>
            </a:r>
          </a:p>
        </p:txBody>
      </p:sp>
    </p:spTree>
    <p:extLst>
      <p:ext uri="{BB962C8B-B14F-4D97-AF65-F5344CB8AC3E}">
        <p14:creationId xmlns:p14="http://schemas.microsoft.com/office/powerpoint/2010/main" val="418720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CD273-6C04-4A16-9BFE-21FD3E533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>
                <a:latin typeface="Arial Black" panose="020B0A04020102020204" pitchFamily="34" charset="0"/>
                <a:cs typeface="Arial" panose="020B0604020202020204" pitchFamily="34" charset="0"/>
              </a:rPr>
              <a:t>CRITERIA FOR MEASUREMENT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4E3280E-7730-4618-9739-52D971362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4693BE-C373-42E2-8CF3-9E47DD40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560" y="1746354"/>
            <a:ext cx="10760439" cy="430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009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517A9-EF1B-43AE-9EC8-4F09ED7B0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  <a:cs typeface="Arial" panose="020B0604020202020204" pitchFamily="34" charset="0"/>
              </a:rPr>
              <a:t>TIME COMPLEXITY OF AN ALGORITHM</a:t>
            </a:r>
            <a:br>
              <a:rPr lang="en-US" dirty="0">
                <a:latin typeface="Arial Black" panose="020B0A04020102020204" pitchFamily="34" charset="0"/>
                <a:cs typeface="Arial" panose="020B0604020202020204" pitchFamily="34" charset="0"/>
              </a:rPr>
            </a:br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D5336D-D00B-4DAA-9901-923641E4F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1621" y="2016125"/>
            <a:ext cx="10665500" cy="4037356"/>
          </a:xfrm>
        </p:spPr>
      </p:pic>
    </p:spTree>
    <p:extLst>
      <p:ext uri="{BB962C8B-B14F-4D97-AF65-F5344CB8AC3E}">
        <p14:creationId xmlns:p14="http://schemas.microsoft.com/office/powerpoint/2010/main" val="2835161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FEA93-2C14-4DC3-AA8C-7B5F47358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 Black" panose="020B0A04020102020204" pitchFamily="34" charset="0"/>
                <a:cs typeface="Arial" panose="020B0604020202020204" pitchFamily="34" charset="0"/>
              </a:rPr>
              <a:t>COMPILE AND RUM TIME COMPLEXITY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BDDFE5-F051-4FED-81D7-8DEC434BD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084" y="2016124"/>
            <a:ext cx="10538085" cy="3927475"/>
          </a:xfrm>
        </p:spPr>
      </p:pic>
    </p:spTree>
    <p:extLst>
      <p:ext uri="{BB962C8B-B14F-4D97-AF65-F5344CB8AC3E}">
        <p14:creationId xmlns:p14="http://schemas.microsoft.com/office/powerpoint/2010/main" val="578305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B3C30-5DCF-4699-B932-8A8EEDF14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  <a:cs typeface="Arial" panose="020B0604020202020204" pitchFamily="34" charset="0"/>
              </a:rPr>
              <a:t>TYPES OF TIME COMPLEXITY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FFB6ABE-9CF9-4A2B-ABD7-8C2237F9A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6551" y="1671403"/>
            <a:ext cx="10658006" cy="4382078"/>
          </a:xfrm>
        </p:spPr>
      </p:pic>
    </p:spTree>
    <p:extLst>
      <p:ext uri="{BB962C8B-B14F-4D97-AF65-F5344CB8AC3E}">
        <p14:creationId xmlns:p14="http://schemas.microsoft.com/office/powerpoint/2010/main" val="3701971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61D94-A98C-4891-8E5D-D54A337F9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  <a:cs typeface="Arial" panose="020B0604020202020204" pitchFamily="34" charset="0"/>
              </a:rPr>
              <a:t>STANDARD ANALYSIS TECHNIQUES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5FCC35-13D2-4968-92DB-2811D4AFE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696" y="2016125"/>
            <a:ext cx="9228242" cy="4037356"/>
          </a:xfrm>
        </p:spPr>
      </p:pic>
    </p:spTree>
    <p:extLst>
      <p:ext uri="{BB962C8B-B14F-4D97-AF65-F5344CB8AC3E}">
        <p14:creationId xmlns:p14="http://schemas.microsoft.com/office/powerpoint/2010/main" val="1104782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11162-9F9A-4054-BA66-597F9E0C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187414"/>
            <a:ext cx="9520158" cy="104923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  <a:cs typeface="Arial" panose="020B0604020202020204" pitchFamily="34" charset="0"/>
              </a:rPr>
              <a:t>EXAMPLE OF TIME COMPLEXITY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289CBC-A7D1-4F35-8290-A7C697AFD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696" y="1236649"/>
            <a:ext cx="9908499" cy="477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93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C0AE7-3D3D-4D1C-8066-18A5C1152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SPACE COMPLEXITY OF AN ALGORITHM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2D015E-9A7E-4403-AB30-A24F21170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4046" y="2016125"/>
            <a:ext cx="10463134" cy="4037356"/>
          </a:xfrm>
        </p:spPr>
      </p:pic>
    </p:spTree>
    <p:extLst>
      <p:ext uri="{BB962C8B-B14F-4D97-AF65-F5344CB8AC3E}">
        <p14:creationId xmlns:p14="http://schemas.microsoft.com/office/powerpoint/2010/main" val="1501450764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69</TotalTime>
  <Words>107</Words>
  <Application>Microsoft Office PowerPoint</Application>
  <PresentationFormat>Widescreen</PresentationFormat>
  <Paragraphs>25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Arial Black</vt:lpstr>
      <vt:lpstr>Palatino Linotype</vt:lpstr>
      <vt:lpstr>Gallery</vt:lpstr>
      <vt:lpstr>INTRODUCTION TO TIME COMPLEXITY AND SPACE COMPLEXITY</vt:lpstr>
      <vt:lpstr>COURSE OUTLINE</vt:lpstr>
      <vt:lpstr>CRITERIA FOR MEASUREMENT </vt:lpstr>
      <vt:lpstr>TIME COMPLEXITY OF AN ALGORITHM </vt:lpstr>
      <vt:lpstr>COMPILE AND RUM TIME COMPLEXITY </vt:lpstr>
      <vt:lpstr>TYPES OF TIME COMPLEXITY </vt:lpstr>
      <vt:lpstr>STANDARD ANALYSIS TECHNIQUES </vt:lpstr>
      <vt:lpstr>EXAMPLE OF TIME COMPLEXITY </vt:lpstr>
      <vt:lpstr>SPACE COMPLEXITY OF AN ALGORITHM</vt:lpstr>
      <vt:lpstr>TYPES OF SPACE COMPLEXITY </vt:lpstr>
      <vt:lpstr>OTHER TYPES OF SPACE</vt:lpstr>
      <vt:lpstr>EXAMPLE OF SPACE COMPLEXITY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time Complexity and space Complexity</dc:title>
  <dc:creator>Manisha Koranga</dc:creator>
  <cp:lastModifiedBy>Manisha Koranga</cp:lastModifiedBy>
  <cp:revision>14</cp:revision>
  <dcterms:created xsi:type="dcterms:W3CDTF">2021-04-23T17:00:42Z</dcterms:created>
  <dcterms:modified xsi:type="dcterms:W3CDTF">2021-04-23T18:09:54Z</dcterms:modified>
</cp:coreProperties>
</file>